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4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3916-61B4-C14E-8C03-ECAEC3BB60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3916-61B4-C14E-8C03-ECAEC3BB60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A79A896-94F2-F844-B686-49C7A1EA3CEF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29287F0A-04D9-F04B-82BE-1F44F4E422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princess and the bowling ball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room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upon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was a king , queen and prince.</a:t>
            </a:r>
          </a:p>
          <a:p>
            <a:r>
              <a:rPr lang="en-US" dirty="0" smtClean="0"/>
              <a:t>The king would only let the prince marry a princess who could feel a pea under 100 mattresses.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26537" y="3863491"/>
            <a:ext cx="1984632" cy="2262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prince finds the girl of his dreams and puts a bowling ball under the mattresses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657728" y="2641600"/>
            <a:ext cx="1826957" cy="1573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Happily but not completely honestly ever 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married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451" y="2061633"/>
            <a:ext cx="2451100" cy="332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</TotalTime>
  <Words>67</Words>
  <Application>Microsoft Macintosh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The princess and the bowling ball</vt:lpstr>
      <vt:lpstr>Once upon a time</vt:lpstr>
      <vt:lpstr>Tricks</vt:lpstr>
      <vt:lpstr>Happily but not completely honestly ever after</vt:lpstr>
    </vt:vector>
  </TitlesOfParts>
  <Company>Willowbank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princess and the bowling ball</dc:title>
  <dc:creator>Connie Morrish</dc:creator>
  <cp:lastModifiedBy>Connie Morrish</cp:lastModifiedBy>
  <cp:revision>1</cp:revision>
  <dcterms:created xsi:type="dcterms:W3CDTF">2011-02-27T23:08:42Z</dcterms:created>
  <dcterms:modified xsi:type="dcterms:W3CDTF">2011-02-27T23:20:23Z</dcterms:modified>
</cp:coreProperties>
</file>